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5" r:id="rId23"/>
  </p:sldIdLst>
  <p:sldSz cx="12192000" cy="6858000"/>
  <p:notesSz cx="6858000" cy="9144000"/>
  <p:embeddedFontLst>
    <p:embeddedFont>
      <p:font typeface="Work Sans Light" pitchFamily="2" charset="0"/>
      <p:regular r:id="rId25"/>
      <p:bold r:id="rId26"/>
      <p:italic r:id="rId27"/>
      <p:boldItalic r:id="rId28"/>
    </p:embeddedFont>
    <p:embeddedFont>
      <p:font typeface="Work Sans Medium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3lR1zlvxqlJ4AeTV2xJ5sxAen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335b0970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335b09707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d335b09707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335b0970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2d335b09707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2d335b09707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335b0970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335b09707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d335b09707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335b0970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d335b09707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g2d335b09707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335b0970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335b09707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d335b09707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335b0970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d335b09707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g2d335b09707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335b0970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335b09707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d335b09707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335b0970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2d335b09707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2d335b09707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335b0970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2d335b09707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g2d335b09707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335b0970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335b09707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d335b09707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4a3250b65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1f4a3250b6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335b0970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335b09707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d335b09707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1d1a0697d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211d1a0697d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211d1a0697d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1d1a0697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211d1a0697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g211d1a0697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335b097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2d335b0970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2d335b0970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335b0970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d335b0970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g2d335b0970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335b0970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2d335b09707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2d335b09707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335b0970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335b09707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d335b09707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335b097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2d335b09707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d335b09707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FMEYIVuCNZ0hHUbAQmLtesHRZ7JVTqKJ/view?usp=drive_lin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FMEYIVuCNZ0hHUbAQmLtesHRZ7JVTqKJ/view?usp=drive_lin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FMEYIVuCNZ0hHUbAQmLtesHRZ7JVTqKJ/view?usp=drive_lin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FMEYIVuCNZ0hHUbAQmLtesHRZ7JVTqKJ/view?usp=drive_lin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FMEYIVuCNZ0hHUbAQmLtesHRZ7JVTqKJ/view?usp=drive_lin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FMEYIVuCNZ0hHUbAQmLtesHRZ7JVTqKJ/view?usp=drive_lin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FMEYIVuCNZ0hHUbAQmLtesHRZ7JVTqKJ/view?usp=drive_lin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FMEYIVuCNZ0hHUbAQmLtesHRZ7JVTqKJ/view?usp=drive_lin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XxeW_wcBGuRldHVN3e3pdf3rjK2rMtO/view?usp=drive_lin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27.0.0.1:5500/html/crud1.1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html/cita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ejndroF/vercion-3.0.gi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cAz98ZmeVw4dBw57FvxUE2T5lLefV0oj/view?usp=drive_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FMEYIVuCNZ0hHUbAQmLtesHRZ7JVTqKJ/view?usp=drive_lin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FMEYIVuCNZ0hHUbAQmLtesHRZ7JVTqKJ/view?usp=drive_lin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FMEYIVuCNZ0hHUbAQmLtesHRZ7JVTqKJ/view?usp=drive_lin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FMEYIVuCNZ0hHUbAQmLtesHRZ7JVTqKJ/view?usp=drive_li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FMEYIVuCNZ0hHUbAQmLtesHRZ7JVTqKJ/view?usp=driv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"/>
          <p:cNvCxnSpPr/>
          <p:nvPr/>
        </p:nvCxnSpPr>
        <p:spPr>
          <a:xfrm>
            <a:off x="5176549" y="4089159"/>
            <a:ext cx="1736100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1"/>
          <p:cNvSpPr txBox="1"/>
          <p:nvPr/>
        </p:nvSpPr>
        <p:spPr>
          <a:xfrm>
            <a:off x="4168791" y="4089149"/>
            <a:ext cx="3854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PARA EL AGENDAMIENTO DE CITAS Y VENTA DE PRODUCTOS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100" y="2648075"/>
            <a:ext cx="5799000" cy="12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d335b09707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1728875"/>
            <a:ext cx="11502424" cy="34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d335b09707_0_94"/>
          <p:cNvSpPr txBox="1"/>
          <p:nvPr/>
        </p:nvSpPr>
        <p:spPr>
          <a:xfrm>
            <a:off x="434075" y="48310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6.1 visualización de las Consultas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d335b09707_0_94"/>
          <p:cNvSpPr txBox="1"/>
          <p:nvPr/>
        </p:nvSpPr>
        <p:spPr>
          <a:xfrm>
            <a:off x="1653675" y="5661500"/>
            <a:ext cx="79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4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335b09707_0_28"/>
          <p:cNvSpPr txBox="1"/>
          <p:nvPr/>
        </p:nvSpPr>
        <p:spPr>
          <a:xfrm>
            <a:off x="434075" y="48310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7. Consultas inner join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2d335b09707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75" y="1383412"/>
            <a:ext cx="6579850" cy="40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d335b09707_0_28"/>
          <p:cNvSpPr txBox="1"/>
          <p:nvPr/>
        </p:nvSpPr>
        <p:spPr>
          <a:xfrm>
            <a:off x="971950" y="5673175"/>
            <a:ext cx="764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4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d335b09707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1650"/>
            <a:ext cx="11482951" cy="22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d335b09707_0_104"/>
          <p:cNvSpPr txBox="1"/>
          <p:nvPr/>
        </p:nvSpPr>
        <p:spPr>
          <a:xfrm>
            <a:off x="434075" y="483100"/>
            <a:ext cx="100191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7.1 visualización Consultas inner join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d335b09707_0_104"/>
          <p:cNvSpPr txBox="1"/>
          <p:nvPr/>
        </p:nvSpPr>
        <p:spPr>
          <a:xfrm>
            <a:off x="971950" y="5673175"/>
            <a:ext cx="764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4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335b09707_0_35"/>
          <p:cNvSpPr txBox="1"/>
          <p:nvPr/>
        </p:nvSpPr>
        <p:spPr>
          <a:xfrm>
            <a:off x="971950" y="230200"/>
            <a:ext cx="100191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8. subconsultas o consultas anidadas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d335b09707_0_35"/>
          <p:cNvSpPr txBox="1"/>
          <p:nvPr/>
        </p:nvSpPr>
        <p:spPr>
          <a:xfrm>
            <a:off x="971950" y="5673175"/>
            <a:ext cx="764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3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96" name="Google Shape;196;g2d335b09707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600" y="1689025"/>
            <a:ext cx="9272637" cy="373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2d335b09707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900" y="2029825"/>
            <a:ext cx="9210675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d335b09707_0_82"/>
          <p:cNvSpPr txBox="1"/>
          <p:nvPr/>
        </p:nvSpPr>
        <p:spPr>
          <a:xfrm>
            <a:off x="971950" y="230200"/>
            <a:ext cx="100191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8.1 visualización  subconsultas o consultas anidadas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d335b09707_0_82"/>
          <p:cNvSpPr txBox="1"/>
          <p:nvPr/>
        </p:nvSpPr>
        <p:spPr>
          <a:xfrm>
            <a:off x="971950" y="5673175"/>
            <a:ext cx="764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4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335b09707_0_42"/>
          <p:cNvSpPr txBox="1"/>
          <p:nvPr/>
        </p:nvSpPr>
        <p:spPr>
          <a:xfrm>
            <a:off x="434075" y="48310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9. seguridad de la base de datos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d335b09707_0_42"/>
          <p:cNvSpPr txBox="1"/>
          <p:nvPr/>
        </p:nvSpPr>
        <p:spPr>
          <a:xfrm>
            <a:off x="971950" y="5673175"/>
            <a:ext cx="764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3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212" name="Google Shape;212;g2d335b09707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113" y="1429600"/>
            <a:ext cx="6160168" cy="40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335b09707_0_113"/>
          <p:cNvSpPr txBox="1"/>
          <p:nvPr/>
        </p:nvSpPr>
        <p:spPr>
          <a:xfrm>
            <a:off x="434075" y="483100"/>
            <a:ext cx="100191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9.1 visualización seguridad de la base de datos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2d335b09707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375" y="1815475"/>
            <a:ext cx="4887625" cy="389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d335b09707_0_113"/>
          <p:cNvSpPr txBox="1"/>
          <p:nvPr/>
        </p:nvSpPr>
        <p:spPr>
          <a:xfrm>
            <a:off x="971950" y="5673175"/>
            <a:ext cx="764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4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335b09707_0_49"/>
          <p:cNvSpPr txBox="1"/>
          <p:nvPr/>
        </p:nvSpPr>
        <p:spPr>
          <a:xfrm>
            <a:off x="434075" y="48310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</a:t>
            </a: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0. roles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d335b09707_0_49"/>
          <p:cNvSpPr txBox="1"/>
          <p:nvPr/>
        </p:nvSpPr>
        <p:spPr>
          <a:xfrm>
            <a:off x="851850" y="6179025"/>
            <a:ext cx="1048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3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228" name="Google Shape;228;g2d335b09707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25" y="2052175"/>
            <a:ext cx="5646376" cy="30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d335b09707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6151" y="2052175"/>
            <a:ext cx="5535848" cy="3002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335b09707_0_56"/>
          <p:cNvSpPr txBox="1"/>
          <p:nvPr/>
        </p:nvSpPr>
        <p:spPr>
          <a:xfrm>
            <a:off x="434075" y="48310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</a:t>
            </a: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1. Frontend con bootstrap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d335b09707_0_56"/>
          <p:cNvSpPr txBox="1"/>
          <p:nvPr/>
        </p:nvSpPr>
        <p:spPr>
          <a:xfrm>
            <a:off x="1689600" y="6169300"/>
            <a:ext cx="76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u="sng">
                <a:solidFill>
                  <a:schemeClr val="hlink"/>
                </a:solidFill>
                <a:hlinkClick r:id="rId3"/>
              </a:rPr>
              <a:t>https://drive.google.com/file/d/1jXxeW_wcBGuRldHVN3e3pdf3rjK2rMtO/view?usp=drive_link</a:t>
            </a:r>
            <a:r>
              <a:rPr lang="es-CO"/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2d335b09707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950" y="1342050"/>
            <a:ext cx="9077801" cy="48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335b09707_0_122"/>
          <p:cNvSpPr txBox="1"/>
          <p:nvPr/>
        </p:nvSpPr>
        <p:spPr>
          <a:xfrm>
            <a:off x="434075" y="483100"/>
            <a:ext cx="100191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</a:t>
            </a: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1.1 visualización Frontend con bootstrap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2d335b09707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900" y="1799900"/>
            <a:ext cx="8243650" cy="44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d335b09707_0_122"/>
          <p:cNvSpPr txBox="1"/>
          <p:nvPr/>
        </p:nvSpPr>
        <p:spPr>
          <a:xfrm>
            <a:off x="1838525" y="6293775"/>
            <a:ext cx="61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4"/>
              </a:rPr>
              <a:t>http://127.0.0.1:5500/html/crud1.1.html</a:t>
            </a:r>
            <a:r>
              <a:rPr lang="es-CO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4a3250b65_0_32"/>
          <p:cNvSpPr txBox="1"/>
          <p:nvPr/>
        </p:nvSpPr>
        <p:spPr>
          <a:xfrm>
            <a:off x="750750" y="756525"/>
            <a:ext cx="8652300" cy="453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AutoNum type="arabicPeriod"/>
            </a:pPr>
            <a:r>
              <a:rPr lang="es-CO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sz="1700" dirty="0">
              <a:solidFill>
                <a:schemeClr val="dk1"/>
              </a:solidFill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AutoNum type="arabicPeriod"/>
            </a:pPr>
            <a:r>
              <a:rPr lang="es-CO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relacional </a:t>
            </a:r>
            <a:endParaRPr sz="1700" dirty="0">
              <a:solidFill>
                <a:schemeClr val="dk1"/>
              </a:solidFill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AutoNum type="arabicPeriod"/>
            </a:pPr>
            <a:r>
              <a:rPr lang="es-CO" sz="1700" dirty="0">
                <a:solidFill>
                  <a:schemeClr val="dk1"/>
                </a:solidFill>
              </a:rPr>
              <a:t>Creación de la base de datos </a:t>
            </a:r>
            <a:endParaRPr sz="1700" dirty="0">
              <a:solidFill>
                <a:schemeClr val="dk1"/>
              </a:solidFill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-CO" sz="1700" dirty="0">
                <a:solidFill>
                  <a:schemeClr val="dk1"/>
                </a:solidFill>
              </a:rPr>
              <a:t>Creación de las tablas </a:t>
            </a:r>
            <a:endParaRPr sz="1700" dirty="0">
              <a:solidFill>
                <a:schemeClr val="dk1"/>
              </a:solidFill>
            </a:endParaRPr>
          </a:p>
          <a:p>
            <a:pPr marL="457200" marR="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-CO" sz="1700" dirty="0">
                <a:solidFill>
                  <a:schemeClr val="dk1"/>
                </a:solidFill>
              </a:rPr>
              <a:t>Inserción de los datos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</a:rPr>
              <a:t>5.1</a:t>
            </a:r>
            <a:r>
              <a:rPr lang="es-CO" sz="1700" dirty="0">
                <a:solidFill>
                  <a:schemeClr val="dk1"/>
                </a:solidFill>
              </a:rPr>
              <a:t> Visualización de inserción de los datos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>
                <a:solidFill>
                  <a:schemeClr val="dk1"/>
                </a:solidFill>
              </a:rPr>
              <a:t>  6. Consultas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</a:rPr>
              <a:t>6.1</a:t>
            </a:r>
            <a:r>
              <a:rPr lang="es-CO" sz="1700" dirty="0">
                <a:solidFill>
                  <a:schemeClr val="dk1"/>
                </a:solidFill>
              </a:rPr>
              <a:t> Visualización de las consultas 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>
                <a:solidFill>
                  <a:schemeClr val="dk1"/>
                </a:solidFill>
              </a:rPr>
              <a:t>  7. Consultas </a:t>
            </a:r>
            <a:r>
              <a:rPr lang="es-CO" sz="1700" dirty="0" err="1">
                <a:solidFill>
                  <a:schemeClr val="dk1"/>
                </a:solidFill>
              </a:rPr>
              <a:t>inner</a:t>
            </a:r>
            <a:r>
              <a:rPr lang="es-CO" sz="1700" dirty="0">
                <a:solidFill>
                  <a:schemeClr val="dk1"/>
                </a:solidFill>
              </a:rPr>
              <a:t> </a:t>
            </a:r>
            <a:r>
              <a:rPr lang="es-CO" sz="1700" dirty="0" err="1">
                <a:solidFill>
                  <a:schemeClr val="dk1"/>
                </a:solidFill>
              </a:rPr>
              <a:t>join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</a:rPr>
              <a:t>7.1</a:t>
            </a:r>
            <a:r>
              <a:rPr lang="es-CO" sz="1700" dirty="0">
                <a:solidFill>
                  <a:schemeClr val="dk1"/>
                </a:solidFill>
              </a:rPr>
              <a:t> Visualización de las consultas </a:t>
            </a:r>
            <a:r>
              <a:rPr lang="es-CO" sz="1700" dirty="0" err="1">
                <a:solidFill>
                  <a:schemeClr val="dk1"/>
                </a:solidFill>
              </a:rPr>
              <a:t>inner</a:t>
            </a:r>
            <a:r>
              <a:rPr lang="es-CO" sz="1700" dirty="0">
                <a:solidFill>
                  <a:schemeClr val="dk1"/>
                </a:solidFill>
              </a:rPr>
              <a:t> </a:t>
            </a:r>
            <a:r>
              <a:rPr lang="es-CO" sz="1700" dirty="0" err="1">
                <a:solidFill>
                  <a:schemeClr val="dk1"/>
                </a:solidFill>
              </a:rPr>
              <a:t>join</a:t>
            </a:r>
            <a:endParaRPr lang="es-CO" sz="17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>
                <a:solidFill>
                  <a:schemeClr val="dk1"/>
                </a:solidFill>
              </a:rPr>
              <a:t>  8. Subconsultas o consultas anidadas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</a:rPr>
              <a:t>8.1</a:t>
            </a:r>
            <a:r>
              <a:rPr lang="es-CO" sz="1700" dirty="0">
                <a:solidFill>
                  <a:schemeClr val="dk1"/>
                </a:solidFill>
              </a:rPr>
              <a:t> Visualización de  subconsultas o consultas anidadas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>
                <a:solidFill>
                  <a:schemeClr val="dk1"/>
                </a:solidFill>
              </a:rPr>
              <a:t>  9. Seguridad de la base de datos 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>
                <a:solidFill>
                  <a:schemeClr val="dk1"/>
                </a:solidFill>
              </a:rPr>
              <a:t>9.1 Visualización de la seguridad de la base de datos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>
                <a:solidFill>
                  <a:schemeClr val="dk1"/>
                </a:solidFill>
              </a:rPr>
              <a:t>9.2 Roles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>
                <a:solidFill>
                  <a:schemeClr val="dk1"/>
                </a:solidFill>
              </a:rPr>
              <a:t>10. </a:t>
            </a:r>
            <a:r>
              <a:rPr lang="es-CO" sz="1700" dirty="0" err="1">
                <a:solidFill>
                  <a:schemeClr val="dk1"/>
                </a:solidFill>
              </a:rPr>
              <a:t>frontend</a:t>
            </a:r>
            <a:r>
              <a:rPr lang="es-CO" sz="1700" dirty="0">
                <a:solidFill>
                  <a:schemeClr val="dk1"/>
                </a:solidFill>
              </a:rPr>
              <a:t> con </a:t>
            </a:r>
            <a:r>
              <a:rPr lang="es-CO" sz="1700" dirty="0" err="1">
                <a:solidFill>
                  <a:schemeClr val="dk1"/>
                </a:solidFill>
              </a:rPr>
              <a:t>bootstrap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dirty="0">
                <a:solidFill>
                  <a:schemeClr val="dk1"/>
                </a:solidFill>
              </a:rPr>
              <a:t>10.1. visualización </a:t>
            </a:r>
            <a:r>
              <a:rPr lang="es-CO" sz="1700" dirty="0" err="1">
                <a:solidFill>
                  <a:schemeClr val="dk1"/>
                </a:solidFill>
              </a:rPr>
              <a:t>frontend</a:t>
            </a:r>
            <a:r>
              <a:rPr lang="es-CO" sz="1700" dirty="0">
                <a:solidFill>
                  <a:schemeClr val="dk1"/>
                </a:solidFill>
              </a:rPr>
              <a:t> con </a:t>
            </a:r>
            <a:r>
              <a:rPr lang="es-CO" sz="1700" dirty="0" err="1">
                <a:solidFill>
                  <a:schemeClr val="dk1"/>
                </a:solidFill>
              </a:rPr>
              <a:t>bootstrap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107" name="Google Shape;107;g1f4a3250b65_0_32"/>
          <p:cNvSpPr txBox="1"/>
          <p:nvPr/>
        </p:nvSpPr>
        <p:spPr>
          <a:xfrm>
            <a:off x="918225" y="5912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Índice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335b09707_3_0"/>
          <p:cNvSpPr txBox="1"/>
          <p:nvPr/>
        </p:nvSpPr>
        <p:spPr>
          <a:xfrm>
            <a:off x="434075" y="48310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</a:t>
            </a: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2. Prototipo navegable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d335b09707_3_0"/>
          <p:cNvSpPr txBox="1"/>
          <p:nvPr/>
        </p:nvSpPr>
        <p:spPr>
          <a:xfrm>
            <a:off x="1838525" y="6293775"/>
            <a:ext cx="618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3"/>
              </a:rPr>
              <a:t>http://127.0.0.1:5500/html/citas.html</a:t>
            </a:r>
            <a:r>
              <a:rPr lang="es-CO"/>
              <a:t> </a:t>
            </a:r>
            <a:endParaRPr/>
          </a:p>
        </p:txBody>
      </p:sp>
      <p:pic>
        <p:nvPicPr>
          <p:cNvPr id="253" name="Google Shape;253;g2d335b09707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900" y="1371225"/>
            <a:ext cx="8617155" cy="471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1d1a0697d_1_28"/>
          <p:cNvSpPr txBox="1"/>
          <p:nvPr/>
        </p:nvSpPr>
        <p:spPr>
          <a:xfrm>
            <a:off x="575350" y="14500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</a:t>
            </a: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3</a:t>
            </a:r>
            <a:r>
              <a:rPr lang="es-CO" sz="4400" b="0" i="0" u="none" strike="noStrike" cap="none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.Control de versiones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g211d1a0697d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25" y="1075300"/>
            <a:ext cx="10207755" cy="52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11d1a0697d_1_28"/>
          <p:cNvSpPr txBox="1"/>
          <p:nvPr/>
        </p:nvSpPr>
        <p:spPr>
          <a:xfrm>
            <a:off x="2826900" y="6400825"/>
            <a:ext cx="65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4"/>
              </a:rPr>
              <a:t>https://github.com/AlejndroF/vercion-3.0.git</a:t>
            </a:r>
            <a:r>
              <a:rPr lang="es-CO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7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/>
        </p:nvSpPr>
        <p:spPr>
          <a:xfrm>
            <a:off x="793409" y="962171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CO" sz="4400" b="0" i="0" u="none" strike="noStrike" cap="none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</a:t>
            </a:r>
            <a:r>
              <a:rPr lang="es-CO" sz="4400" b="0" i="0" u="none" strike="noStrike" cap="none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. Objetivo General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690465" y="1931437"/>
            <a:ext cx="318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690465" y="2845837"/>
            <a:ext cx="414087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793409" y="2531880"/>
            <a:ext cx="6503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sistema de información orientado a la web para la gestión de citas de la barbería Blessing.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6409" y="1687823"/>
            <a:ext cx="3582182" cy="2634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1d1a0697d_1_12"/>
          <p:cNvSpPr txBox="1"/>
          <p:nvPr/>
        </p:nvSpPr>
        <p:spPr>
          <a:xfrm>
            <a:off x="521600" y="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2</a:t>
            </a:r>
            <a:r>
              <a:rPr lang="es-CO" sz="4400" b="0" i="0" u="none" strike="noStrike" cap="none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.Modelo relacional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11d1a0697d_1_12"/>
          <p:cNvSpPr txBox="1"/>
          <p:nvPr/>
        </p:nvSpPr>
        <p:spPr>
          <a:xfrm>
            <a:off x="1341600" y="6324925"/>
            <a:ext cx="76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https://drive.google.com/file/d/1cAz98ZmeVw4dBw57FvxUE2T5lLefV0oj/view?usp=drive_link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211d1a0697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175" y="690300"/>
            <a:ext cx="7397350" cy="55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335b09707_0_0"/>
          <p:cNvSpPr txBox="1"/>
          <p:nvPr/>
        </p:nvSpPr>
        <p:spPr>
          <a:xfrm>
            <a:off x="434075" y="48310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3. Creación de la base de datos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2d335b09707_0_0"/>
          <p:cNvSpPr txBox="1"/>
          <p:nvPr/>
        </p:nvSpPr>
        <p:spPr>
          <a:xfrm>
            <a:off x="971950" y="5673175"/>
            <a:ext cx="764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u="sng">
                <a:solidFill>
                  <a:schemeClr val="hlink"/>
                </a:solidFill>
                <a:hlinkClick r:id="rId3"/>
              </a:rPr>
              <a:t>https://drive.google.com/file/d/1FMEYIVuCNZ0hHUbAQmLtesHRZ7JVTqKJ/view?usp=drive_link</a:t>
            </a:r>
            <a:r>
              <a:rPr lang="es-CO"/>
              <a:t> </a:t>
            </a:r>
            <a:endParaRPr/>
          </a:p>
        </p:txBody>
      </p:sp>
      <p:pic>
        <p:nvPicPr>
          <p:cNvPr id="132" name="Google Shape;132;g2d335b0970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550" y="1432800"/>
            <a:ext cx="8600249" cy="37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335b09707_0_7"/>
          <p:cNvSpPr txBox="1"/>
          <p:nvPr/>
        </p:nvSpPr>
        <p:spPr>
          <a:xfrm>
            <a:off x="434075" y="48310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4. Creación de las tablas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2d335b0970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025" y="1277200"/>
            <a:ext cx="4982142" cy="40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d335b09707_0_7"/>
          <p:cNvSpPr txBox="1"/>
          <p:nvPr/>
        </p:nvSpPr>
        <p:spPr>
          <a:xfrm>
            <a:off x="1906600" y="5573950"/>
            <a:ext cx="662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4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335b09707_0_14"/>
          <p:cNvSpPr txBox="1"/>
          <p:nvPr/>
        </p:nvSpPr>
        <p:spPr>
          <a:xfrm>
            <a:off x="659125" y="44340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5. inserción de los datos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d335b09707_0_14"/>
          <p:cNvSpPr txBox="1"/>
          <p:nvPr/>
        </p:nvSpPr>
        <p:spPr>
          <a:xfrm>
            <a:off x="971950" y="5673175"/>
            <a:ext cx="764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3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48" name="Google Shape;148;g2d335b09707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300" y="1383413"/>
            <a:ext cx="6703444" cy="40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d335b09707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700" y="1738000"/>
            <a:ext cx="8652225" cy="42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d335b09707_0_87"/>
          <p:cNvSpPr txBox="1"/>
          <p:nvPr/>
        </p:nvSpPr>
        <p:spPr>
          <a:xfrm>
            <a:off x="659125" y="443400"/>
            <a:ext cx="100191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5.1 visualización de inserción de los datos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d335b09707_0_87"/>
          <p:cNvSpPr txBox="1"/>
          <p:nvPr/>
        </p:nvSpPr>
        <p:spPr>
          <a:xfrm>
            <a:off x="1565350" y="6140100"/>
            <a:ext cx="764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4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335b09707_0_21"/>
          <p:cNvSpPr txBox="1"/>
          <p:nvPr/>
        </p:nvSpPr>
        <p:spPr>
          <a:xfrm>
            <a:off x="434075" y="483100"/>
            <a:ext cx="10019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6. Consultas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2d335b0970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250" y="1277200"/>
            <a:ext cx="7581872" cy="40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d335b09707_0_21"/>
          <p:cNvSpPr txBox="1"/>
          <p:nvPr/>
        </p:nvSpPr>
        <p:spPr>
          <a:xfrm>
            <a:off x="1653675" y="5661500"/>
            <a:ext cx="79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4"/>
              </a:rPr>
              <a:t>https://drive.google.com/file/d/1FMEYIVuCNZ0hHUbAQmLtesHRZ7JVTqKJ/view?usp=drive_link</a:t>
            </a:r>
            <a:r>
              <a:rPr lang="es-C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Microsoft Office PowerPoint</Application>
  <PresentationFormat>Panorámica</PresentationFormat>
  <Paragraphs>77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Work Sans Medium</vt:lpstr>
      <vt:lpstr>Work Sans Light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Jorge Enrique Pedraza Sanchez</dc:creator>
  <cp:lastModifiedBy>Jose Manuel Ramos Sierra</cp:lastModifiedBy>
  <cp:revision>1</cp:revision>
  <dcterms:created xsi:type="dcterms:W3CDTF">2020-10-01T23:51:28Z</dcterms:created>
  <dcterms:modified xsi:type="dcterms:W3CDTF">2025-02-17T18:13:42Z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